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Questrial" charset="1" panose="02000000000000000000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Dream Avenue" charset="1" panose="0200050300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93092"/>
            <a:ext cx="16230600" cy="426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2"/>
              </a:lnSpc>
            </a:pPr>
            <a:r>
              <a:rPr lang="en-US" sz="31942">
                <a:solidFill>
                  <a:srgbClr val="000000"/>
                </a:solidFill>
                <a:latin typeface="Bebas Neue"/>
              </a:rPr>
              <a:t>MHW1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41643" y="6850952"/>
            <a:ext cx="760471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900">
                <a:solidFill>
                  <a:srgbClr val="000000"/>
                </a:solidFill>
                <a:latin typeface="Poppins"/>
              </a:rPr>
              <a:t>ALESSANDRO ANDRONICO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422" t="4029" r="6009" b="2041"/>
          <a:stretch>
            <a:fillRect/>
          </a:stretch>
        </p:blipFill>
        <p:spPr>
          <a:xfrm flipH="false" flipV="false" rot="0">
            <a:off x="454504" y="2380929"/>
            <a:ext cx="6613119" cy="5525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946" t="4157" r="4737" b="3007"/>
          <a:stretch>
            <a:fillRect/>
          </a:stretch>
        </p:blipFill>
        <p:spPr>
          <a:xfrm flipH="false" flipV="false" rot="0">
            <a:off x="10167535" y="2380929"/>
            <a:ext cx="7802853" cy="55251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ATTRAZIONI DI RAISEN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96952" y="1685925"/>
            <a:ext cx="9094096" cy="81184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ATTRAZIONI DI RAISEN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0245" y="1790434"/>
            <a:ext cx="11372864" cy="25150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44555" y="4410229"/>
            <a:ext cx="4852919" cy="56994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ATTRAZIONI DI RAISEN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31550" y="5095875"/>
            <a:ext cx="8846227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2">
                <a:solidFill>
                  <a:srgbClr val="130E0C"/>
                </a:solidFill>
                <a:latin typeface="Questrial"/>
              </a:rPr>
              <a:t>in Allegato, solo il codice HTML di una delle 3 attrazioni, in quanto il codice HTML è lo stesso e cambia solamente il testo contenuto all'interno del paragrafo e l'SRC dell'immagine della relativa attrazione.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62">
                <a:solidFill>
                  <a:srgbClr val="130E0C"/>
                </a:solidFill>
                <a:latin typeface="Questrial"/>
              </a:rPr>
              <a:t>Lo Sfondo Rettangolare, è stato realizzato in modo tale che esso si adegui alla quantità di testo inserita all'interno del paragrafo.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5542" y="4644817"/>
            <a:ext cx="16972407" cy="9973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5542" y="2799356"/>
            <a:ext cx="16826092" cy="6468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71015" y="260350"/>
            <a:ext cx="674597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FOOTER (HTML)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5920967" cy="30021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20967" cy="3002180"/>
            </a:xfrm>
            <a:custGeom>
              <a:avLst/>
              <a:gdLst/>
              <a:ahLst/>
              <a:cxnLst/>
              <a:rect r="r" b="b" t="t" l="l"/>
              <a:pathLst>
                <a:path h="3002180" w="5920967">
                  <a:moveTo>
                    <a:pt x="0" y="0"/>
                  </a:moveTo>
                  <a:lnTo>
                    <a:pt x="5920967" y="0"/>
                  </a:lnTo>
                  <a:lnTo>
                    <a:pt x="5920967" y="3002180"/>
                  </a:lnTo>
                  <a:lnTo>
                    <a:pt x="0" y="3002180"/>
                  </a:lnTo>
                  <a:close/>
                </a:path>
              </a:pathLst>
            </a:custGeom>
            <a:solidFill>
              <a:srgbClr val="D6CFC8">
                <a:alpha val="9098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8767765" y="6539006"/>
            <a:ext cx="75247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001108" y="3231238"/>
            <a:ext cx="8285784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MHW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41643" y="6804574"/>
            <a:ext cx="7604713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spc="720">
                <a:solidFill>
                  <a:srgbClr val="130E0C"/>
                </a:solidFill>
                <a:latin typeface="Poppins"/>
              </a:rPr>
              <a:t>ALESSANDRO ANDRONICO</a:t>
            </a:r>
          </a:p>
          <a:p>
            <a:pPr algn="ctr">
              <a:lnSpc>
                <a:spcPts val="2400"/>
              </a:lnSpc>
            </a:pPr>
            <a:r>
              <a:rPr lang="en-US" sz="2400" spc="720">
                <a:solidFill>
                  <a:srgbClr val="130E0C"/>
                </a:solidFill>
                <a:latin typeface="Poppins"/>
              </a:rPr>
              <a:t>1000016199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60559" y="4919028"/>
            <a:ext cx="12766883" cy="11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Il Progetto è Inerente Ad Una Città Indiana Chiamata "RAISEN", una città ricca di storia, cultura e bellezza naturale. </a:t>
            </a:r>
          </a:p>
          <a:p>
            <a:pPr algn="ctr">
              <a:lnSpc>
                <a:spcPts val="3080"/>
              </a:lnSpc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[FUN FACT : a questa città, deriva il mio nickname online :) 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140" y="-346031"/>
            <a:ext cx="2336300" cy="10965312"/>
            <a:chOff x="0" y="0"/>
            <a:chExt cx="852289" cy="40001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52289" cy="4000176"/>
            </a:xfrm>
            <a:custGeom>
              <a:avLst/>
              <a:gdLst/>
              <a:ahLst/>
              <a:cxnLst/>
              <a:rect r="r" b="b" t="t" l="l"/>
              <a:pathLst>
                <a:path h="4000176" w="852289">
                  <a:moveTo>
                    <a:pt x="0" y="0"/>
                  </a:moveTo>
                  <a:lnTo>
                    <a:pt x="852289" y="0"/>
                  </a:lnTo>
                  <a:lnTo>
                    <a:pt x="852289" y="4000176"/>
                  </a:lnTo>
                  <a:lnTo>
                    <a:pt x="0" y="4000176"/>
                  </a:lnTo>
                  <a:close/>
                </a:path>
              </a:pathLst>
            </a:custGeom>
            <a:solidFill>
              <a:srgbClr val="BCA98D"/>
            </a:solidFill>
          </p:spPr>
        </p:sp>
      </p:grpSp>
      <p:sp>
        <p:nvSpPr>
          <p:cNvPr name="TextBox 4" id="4"/>
          <p:cNvSpPr txBox="true"/>
          <p:nvPr/>
        </p:nvSpPr>
        <p:spPr>
          <a:xfrm rot="-5400000">
            <a:off x="-332018" y="7557770"/>
            <a:ext cx="3058796" cy="34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47">
                <a:solidFill>
                  <a:srgbClr val="130E0C"/>
                </a:solidFill>
                <a:latin typeface="Poppins"/>
              </a:rPr>
              <a:t>LA CITTÀ DI RAISEN</a:t>
            </a:r>
          </a:p>
        </p:txBody>
      </p:sp>
      <p:sp>
        <p:nvSpPr>
          <p:cNvPr name="AutoShape 5" id="5"/>
          <p:cNvSpPr/>
          <p:nvPr/>
        </p:nvSpPr>
        <p:spPr>
          <a:xfrm rot="-5389712">
            <a:off x="-1753759" y="3605252"/>
            <a:ext cx="59416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74161" y="17940"/>
            <a:ext cx="5725001" cy="102690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3743" y="1861340"/>
            <a:ext cx="6496610" cy="155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5"/>
              </a:lnSpc>
            </a:pPr>
            <a:r>
              <a:rPr lang="en-US" sz="11695">
                <a:solidFill>
                  <a:srgbClr val="130E0C"/>
                </a:solidFill>
                <a:latin typeface="Dream Avenue"/>
              </a:rPr>
              <a:t>LAYOUT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2189" y="3023921"/>
            <a:ext cx="3939719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VISTA COMPLETA DEL SITO.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9270" y="4255135"/>
            <a:ext cx="666555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2">
                <a:solidFill>
                  <a:srgbClr val="130E0C"/>
                </a:solidFill>
                <a:latin typeface="Questrial"/>
              </a:rPr>
              <a:t>Il Sito è stato strutturato come sorta di Sito di informazioni turistiche della città. Tramite le varie sezioni, l'utente può andare a trovare tutto ciò che gli può servire per godere al massimo l'experience a Raisen!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46031"/>
            <a:ext cx="2336300" cy="10965312"/>
            <a:chOff x="0" y="0"/>
            <a:chExt cx="852289" cy="40001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52289" cy="4000176"/>
            </a:xfrm>
            <a:custGeom>
              <a:avLst/>
              <a:gdLst/>
              <a:ahLst/>
              <a:cxnLst/>
              <a:rect r="r" b="b" t="t" l="l"/>
              <a:pathLst>
                <a:path h="4000176" w="852289">
                  <a:moveTo>
                    <a:pt x="0" y="0"/>
                  </a:moveTo>
                  <a:lnTo>
                    <a:pt x="852289" y="0"/>
                  </a:lnTo>
                  <a:lnTo>
                    <a:pt x="852289" y="4000176"/>
                  </a:lnTo>
                  <a:lnTo>
                    <a:pt x="0" y="4000176"/>
                  </a:lnTo>
                  <a:close/>
                </a:path>
              </a:pathLst>
            </a:custGeom>
            <a:solidFill>
              <a:srgbClr val="BCA98D"/>
            </a:solidFill>
          </p:spPr>
        </p:sp>
      </p:grpSp>
      <p:sp>
        <p:nvSpPr>
          <p:cNvPr name="TextBox 4" id="4"/>
          <p:cNvSpPr txBox="true"/>
          <p:nvPr/>
        </p:nvSpPr>
        <p:spPr>
          <a:xfrm rot="-5400000">
            <a:off x="30122" y="7557770"/>
            <a:ext cx="3058796" cy="34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47">
                <a:solidFill>
                  <a:srgbClr val="130E0C"/>
                </a:solidFill>
                <a:latin typeface="Poppins"/>
              </a:rPr>
              <a:t>LA CITTÀ DI RAISEN</a:t>
            </a:r>
          </a:p>
        </p:txBody>
      </p:sp>
      <p:sp>
        <p:nvSpPr>
          <p:cNvPr name="AutoShape 5" id="5"/>
          <p:cNvSpPr/>
          <p:nvPr/>
        </p:nvSpPr>
        <p:spPr>
          <a:xfrm rot="-5389712">
            <a:off x="-1391619" y="3605252"/>
            <a:ext cx="59416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06350" y="-6875"/>
            <a:ext cx="1527289" cy="1028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3743" y="1861340"/>
            <a:ext cx="6496610" cy="155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5"/>
              </a:lnSpc>
            </a:pPr>
            <a:r>
              <a:rPr lang="en-US" sz="11695">
                <a:solidFill>
                  <a:srgbClr val="130E0C"/>
                </a:solidFill>
                <a:latin typeface="Dream Avenue"/>
              </a:rPr>
              <a:t>LAYOUT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2189" y="3023921"/>
            <a:ext cx="3939719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MOBILE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9270" y="4255135"/>
            <a:ext cx="666555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62">
                <a:solidFill>
                  <a:srgbClr val="130E0C"/>
                </a:solidFill>
                <a:latin typeface="Questrial"/>
              </a:rPr>
              <a:t>Il Sito è stato strutturato come sorta di Sito di informazioni turistiche della città. Tramite le varie sezioni, l'utente può andare a trovare tutto ciò che gli può servire per godere al massimo l'experience a Raisen!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350" y="1943100"/>
            <a:ext cx="17259300" cy="89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42782" y="3097252"/>
            <a:ext cx="11602435" cy="19595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50250" y="5311626"/>
            <a:ext cx="6199072" cy="47453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NAVBAR </a:t>
            </a:r>
          </a:p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(HTML + CSS)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16291"/>
            <a:ext cx="18288000" cy="72420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BANNER + PROFILE</a:t>
            </a:r>
          </a:p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PIC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8849" y="3118409"/>
            <a:ext cx="11928136" cy="4050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57633"/>
          <a:stretch>
            <a:fillRect/>
          </a:stretch>
        </p:blipFill>
        <p:spPr>
          <a:xfrm flipH="false" flipV="false" rot="0">
            <a:off x="13043804" y="3118409"/>
            <a:ext cx="4383471" cy="40646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BANNER + PROFILE</a:t>
            </a:r>
          </a:p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PIC (HTML + CSS)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65331" y="1922954"/>
            <a:ext cx="4757338" cy="80295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BANNER + PROFILE</a:t>
            </a:r>
          </a:p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PIC (HTML + CSS) PT2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143" r="1316" b="57796"/>
          <a:stretch>
            <a:fillRect/>
          </a:stretch>
        </p:blipFill>
        <p:spPr>
          <a:xfrm flipH="false" flipV="false" rot="0">
            <a:off x="1378964" y="2482497"/>
            <a:ext cx="15530072" cy="26610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24900" b="0"/>
          <a:stretch>
            <a:fillRect/>
          </a:stretch>
        </p:blipFill>
        <p:spPr>
          <a:xfrm flipH="false" flipV="false" rot="0">
            <a:off x="1028700" y="7219322"/>
            <a:ext cx="7291574" cy="12996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799133" y="7038127"/>
            <a:ext cx="7109903" cy="166205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71015" y="260350"/>
            <a:ext cx="674597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DIVISIONE SEZIONI</a:t>
            </a:r>
          </a:p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130E0C"/>
                </a:solidFill>
                <a:latin typeface="Dream Avenue"/>
              </a:rPr>
              <a:t>(HTML + CSS)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8964" y="5558796"/>
            <a:ext cx="1553007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62">
                <a:solidFill>
                  <a:srgbClr val="130E0C"/>
                </a:solidFill>
                <a:latin typeface="Questrial"/>
              </a:rPr>
              <a:t>in Foto è visibile l'ispeziona Pagina contenente un DIV utilizzato come divisore tra il profilo e le diverse attrazioni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DAFeUBSo8lU</dc:identifier>
  <dcterms:modified xsi:type="dcterms:W3CDTF">2011-08-01T06:04:30Z</dcterms:modified>
  <cp:revision>1</cp:revision>
  <dc:title>MHW1</dc:title>
</cp:coreProperties>
</file>